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">
    <p:bg>
      <p:bgPr>
        <a:solidFill>
          <a:srgbClr val="070A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0A10"/>
          </a:solidFill>
          <a:ln w="12700">
            <a:solidFill>
              <a:srgbClr val="070A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827">
              <a:alpha val="85000"/>
            </a:srgbClr>
          </a:solidFill>
          <a:ln w="12700">
            <a:solidFill>
              <a:srgbClr val="101827">
                <a:alpha val="0"/>
              </a:srgbClr>
            </a:solidFill>
            <a:prstDash val="solid"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0A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0A10"/>
          </a:solidFill>
          <a:ln w="12700">
            <a:solidFill>
              <a:srgbClr val="070A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-2103120"/>
            <a:ext cx="4663440" cy="4663440"/>
          </a:xfrm>
          <a:prstGeom prst="arc">
            <a:avLst/>
          </a:prstGeom>
          <a:solidFill>
            <a:srgbClr val="5EEAD4">
              <a:alpha val="12000"/>
            </a:srgbClr>
          </a:solidFill>
          <a:ln w="12700">
            <a:solidFill>
              <a:srgbClr val="5EEA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922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48197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github.com/marcellopps283/cli-planner-agent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594360" y="685800"/>
            <a:ext cx="502920" cy="502920"/>
          </a:xfrm>
          <a:prstGeom prst="roundRect">
            <a:avLst>
              <a:gd name="adj" fmla="val 9091"/>
            </a:avLst>
          </a:prstGeom>
          <a:solidFill>
            <a:srgbClr val="14332F"/>
          </a:solidFill>
          <a:ln w="12700">
            <a:solidFill>
              <a:srgbClr val="5EEAD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13232" y="832104"/>
            <a:ext cx="2743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DFFFF9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bp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234440" y="813816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EEF4FF"/>
                </a:solidFill>
              </a:rPr>
              <a:t>Blueprint Planner-Agent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594360" y="1417320"/>
            <a:ext cx="6217920" cy="1234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4900" b="1" dirty="0">
                <a:solidFill>
                  <a:srgbClr val="EEF4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Plan first.</a:t>
            </a:r>
            <a:endParaRPr lang="en-US" sz="4900" dirty="0"/>
          </a:p>
          <a:p>
            <a:pPr indent="0" marL="0">
              <a:buNone/>
            </a:pPr>
            <a:r>
              <a:rPr lang="en-US" sz="4900" b="1" dirty="0">
                <a:solidFill>
                  <a:srgbClr val="EEF4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Route smarter.</a:t>
            </a:r>
            <a:endParaRPr lang="en-US" sz="4900" dirty="0"/>
          </a:p>
          <a:p>
            <a:pPr indent="0" marL="0">
              <a:buNone/>
            </a:pPr>
            <a:r>
              <a:rPr lang="en-US" sz="4900" b="1" dirty="0">
                <a:solidFill>
                  <a:srgbClr val="EEF4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Ship with agents.</a:t>
            </a:r>
            <a:endParaRPr lang="en-US" sz="4900" dirty="0"/>
          </a:p>
        </p:txBody>
      </p:sp>
      <p:sp>
        <p:nvSpPr>
          <p:cNvPr id="9" name="Text 7"/>
          <p:cNvSpPr/>
          <p:nvPr/>
        </p:nvSpPr>
        <p:spPr>
          <a:xfrm>
            <a:off x="594360" y="437083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A7B4C8"/>
                </a:solidFill>
              </a:rPr>
              <a:t>Terminal AI planning harness that turns vague software ideas into dependency graphs, model-routed handoffs, and validation contracts for coding agents.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7223760" y="1371600"/>
            <a:ext cx="4206240" cy="3474720"/>
          </a:xfrm>
          <a:prstGeom prst="roundRect">
            <a:avLst>
              <a:gd name="adj" fmla="val 1316"/>
            </a:avLst>
          </a:prstGeom>
          <a:solidFill>
            <a:srgbClr val="0F141D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223760" y="1371600"/>
            <a:ext cx="4206240" cy="411480"/>
          </a:xfrm>
          <a:prstGeom prst="rect">
            <a:avLst/>
          </a:prstGeom>
          <a:solidFill>
            <a:srgbClr val="0D111A"/>
          </a:solidFill>
          <a:ln w="12700">
            <a:solidFill>
              <a:srgbClr val="0D111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06640" y="1499616"/>
            <a:ext cx="3840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7B4C8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$ blueprint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443216" y="2011680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planner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549640" y="2011680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EF4FF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gpt-5.5 / high reasoning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443216" y="2340864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DB7FF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providers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549640" y="2340864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EF4FF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OpenAI Codex · Claude Code · Gemini CLI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443216" y="2670048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D166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output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549640" y="2670048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EF4FF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.blueprint/tasks/*.md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0A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0A10"/>
          </a:solidFill>
          <a:ln w="12700">
            <a:solidFill>
              <a:srgbClr val="070A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-2103120"/>
            <a:ext cx="4663440" cy="4663440"/>
          </a:xfrm>
          <a:prstGeom prst="arc">
            <a:avLst/>
          </a:prstGeom>
          <a:solidFill>
            <a:srgbClr val="5EEAD4">
              <a:alpha val="12000"/>
            </a:srgbClr>
          </a:solidFill>
          <a:ln w="12700">
            <a:solidFill>
              <a:srgbClr val="5EEA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922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48197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01 / Problem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94360" y="594360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PROBLEM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960120"/>
            <a:ext cx="5394960" cy="1234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800" b="1" dirty="0">
                <a:solidFill>
                  <a:srgbClr val="EEF4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AI agents execute fast. Planning still breaks.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594360" y="3291840"/>
            <a:ext cx="493776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dirty="0">
                <a:solidFill>
                  <a:srgbClr val="A7B4C8"/>
                </a:solidFill>
              </a:rPr>
              <a:t>Large AI-assisted coding projects fail when the first prompt is vague and the work is not sliced cleanly.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446520" y="1005840"/>
            <a:ext cx="5029200" cy="42976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800" dirty="0">
                <a:solidFill>
                  <a:srgbClr val="EEF4FF"/>
                </a:solidFill>
              </a:rPr>
              <a:t>Context drifts across chats and tools.</a:t>
            </a:r>
            <a:endParaRPr lang="en-US" sz="1800" dirty="0"/>
          </a:p>
          <a:p>
            <a:r>
              <a:rPr lang="en-US" sz="1800" dirty="0">
                <a:solidFill>
                  <a:srgbClr val="EEF4FF"/>
                </a:solidFill>
              </a:rPr>
              <a:t>Tasks overlap or miss dependencies.</a:t>
            </a:r>
            <a:endParaRPr lang="en-US" sz="1800" dirty="0"/>
          </a:p>
          <a:p>
            <a:r>
              <a:rPr lang="en-US" sz="1800" dirty="0">
                <a:solidFill>
                  <a:srgbClr val="EEF4FF"/>
                </a:solidFill>
              </a:rPr>
              <a:t>Expensive models get used for cheap work.</a:t>
            </a:r>
            <a:endParaRPr lang="en-US" sz="1800" dirty="0"/>
          </a:p>
          <a:p>
            <a:r>
              <a:rPr lang="en-US" sz="1800" dirty="0">
                <a:solidFill>
                  <a:srgbClr val="EEF4FF"/>
                </a:solidFill>
              </a:rPr>
              <a:t>Weak models get assigned to high-risk architecture.</a:t>
            </a:r>
            <a:endParaRPr lang="en-US" sz="1800" dirty="0"/>
          </a:p>
          <a:p>
            <a:r>
              <a:rPr lang="en-US" sz="1800" dirty="0">
                <a:solidFill>
                  <a:srgbClr val="EEF4FF"/>
                </a:solidFill>
              </a:rPr>
              <a:t>Outputs are hard to audit before code changes begin.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0A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0A10"/>
          </a:solidFill>
          <a:ln w="12700">
            <a:solidFill>
              <a:srgbClr val="070A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-2103120"/>
            <a:ext cx="4663440" cy="4663440"/>
          </a:xfrm>
          <a:prstGeom prst="arc">
            <a:avLst/>
          </a:prstGeom>
          <a:solidFill>
            <a:srgbClr val="5EEAD4">
              <a:alpha val="12000"/>
            </a:srgbClr>
          </a:solidFill>
          <a:ln w="12700">
            <a:solidFill>
              <a:srgbClr val="5EEA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922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48197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02 / Solution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94360" y="594360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SOLUTION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960120"/>
            <a:ext cx="5577840" cy="1234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700" b="1" dirty="0">
                <a:solidFill>
                  <a:srgbClr val="EEF4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planning brain before worker agents start.</a:t>
            </a:r>
            <a:endParaRPr lang="en-US" sz="3700" dirty="0"/>
          </a:p>
        </p:txBody>
      </p:sp>
      <p:sp>
        <p:nvSpPr>
          <p:cNvPr id="7" name="Text 5"/>
          <p:cNvSpPr/>
          <p:nvPr/>
        </p:nvSpPr>
        <p:spPr>
          <a:xfrm>
            <a:off x="594360" y="3291840"/>
            <a:ext cx="5166360" cy="10972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dirty="0">
                <a:solidFill>
                  <a:srgbClr val="A7B4C8"/>
                </a:solidFill>
              </a:rPr>
              <a:t>Blueprint runs an investigative terminal chat, validates missing requirements, routes work to exact models, and writes handoffs that other agents can execute.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400800" y="960120"/>
            <a:ext cx="2331720" cy="1298448"/>
          </a:xfrm>
          <a:prstGeom prst="roundRect">
            <a:avLst>
              <a:gd name="adj" fmla="val 3521"/>
            </a:avLst>
          </a:prstGeom>
          <a:solidFill>
            <a:srgbClr val="171E2B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47104" y="1088136"/>
            <a:ext cx="2057400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5EEAD4"/>
                </a:solidFill>
              </a:rPr>
              <a:t>Chat-first planning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547104" y="1435608"/>
            <a:ext cx="2057400" cy="731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A7B4C8"/>
                </a:solidFill>
              </a:rPr>
              <a:t>Brainstorms and fills gaps before architecture is locked.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8961120" y="960120"/>
            <a:ext cx="2331720" cy="1298448"/>
          </a:xfrm>
          <a:prstGeom prst="roundRect">
            <a:avLst>
              <a:gd name="adj" fmla="val 3521"/>
            </a:avLst>
          </a:prstGeom>
          <a:solidFill>
            <a:srgbClr val="171E2B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07424" y="1088136"/>
            <a:ext cx="2057400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5EEAD4"/>
                </a:solidFill>
              </a:rPr>
              <a:t>Compact context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9107424" y="1435608"/>
            <a:ext cx="2057400" cy="731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A7B4C8"/>
                </a:solidFill>
              </a:rPr>
              <a:t>Reads project inventory instead of dumping the entire repo.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400800" y="2514600"/>
            <a:ext cx="2331720" cy="1298448"/>
          </a:xfrm>
          <a:prstGeom prst="roundRect">
            <a:avLst>
              <a:gd name="adj" fmla="val 3521"/>
            </a:avLst>
          </a:prstGeom>
          <a:solidFill>
            <a:srgbClr val="171E2B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47104" y="2642616"/>
            <a:ext cx="2057400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5EEAD4"/>
                </a:solidFill>
              </a:rPr>
              <a:t>Task graph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547104" y="2990088"/>
            <a:ext cx="2057400" cy="731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A7B4C8"/>
                </a:solidFill>
              </a:rPr>
              <a:t>Creates dependency-aware work units with blocking rules.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8961120" y="2514600"/>
            <a:ext cx="2331720" cy="1298448"/>
          </a:xfrm>
          <a:prstGeom prst="roundRect">
            <a:avLst>
              <a:gd name="adj" fmla="val 3521"/>
            </a:avLst>
          </a:prstGeom>
          <a:solidFill>
            <a:srgbClr val="171E2B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07424" y="2642616"/>
            <a:ext cx="2057400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5EEAD4"/>
                </a:solidFill>
              </a:rPr>
              <a:t>Worker handoffs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9107424" y="2990088"/>
            <a:ext cx="2057400" cy="731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A7B4C8"/>
                </a:solidFill>
              </a:rPr>
              <a:t>Generates XML task prompts, model choices, and acceptance contracts.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0A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0A10"/>
          </a:solidFill>
          <a:ln w="12700">
            <a:solidFill>
              <a:srgbClr val="070A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-2103120"/>
            <a:ext cx="4663440" cy="4663440"/>
          </a:xfrm>
          <a:prstGeom prst="arc">
            <a:avLst/>
          </a:prstGeom>
          <a:solidFill>
            <a:srgbClr val="5EEAD4">
              <a:alpha val="12000"/>
            </a:srgbClr>
          </a:solidFill>
          <a:ln w="12700">
            <a:solidFill>
              <a:srgbClr val="5EEA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922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48197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03 / Agentic workflow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94360" y="594360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WORKFLOW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960120"/>
            <a:ext cx="5303520" cy="1234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EEF4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One terminal surface from setup to handoff.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94360" y="3108960"/>
            <a:ext cx="498348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dirty="0">
                <a:solidFill>
                  <a:srgbClr val="A7B4C8"/>
                </a:solidFill>
              </a:rPr>
              <a:t>The harness keeps configuration, brainstorming, preview, and artifact generation in one flow.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400800" y="914400"/>
            <a:ext cx="5029200" cy="713232"/>
          </a:xfrm>
          <a:prstGeom prst="roundRect">
            <a:avLst>
              <a:gd name="adj" fmla="val 6410"/>
            </a:avLst>
          </a:prstGeom>
          <a:solidFill>
            <a:srgbClr val="171E2B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565392" y="1069848"/>
            <a:ext cx="384048" cy="384048"/>
          </a:xfrm>
          <a:prstGeom prst="roundRect">
            <a:avLst>
              <a:gd name="adj" fmla="val 11905"/>
            </a:avLst>
          </a:prstGeom>
          <a:solidFill>
            <a:srgbClr val="14332F"/>
          </a:solidFill>
          <a:ln w="12700">
            <a:solidFill>
              <a:srgbClr val="5EEA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675120" y="1179576"/>
            <a:ext cx="164592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1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178040" y="1078992"/>
            <a:ext cx="397764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EEF4FF"/>
                </a:solidFill>
              </a:rPr>
              <a:t>Onboard project, providers, models, and reasoning effort.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6400800" y="1874520"/>
            <a:ext cx="5029200" cy="713232"/>
          </a:xfrm>
          <a:prstGeom prst="roundRect">
            <a:avLst>
              <a:gd name="adj" fmla="val 6410"/>
            </a:avLst>
          </a:prstGeom>
          <a:solidFill>
            <a:srgbClr val="171E2B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65392" y="2029968"/>
            <a:ext cx="384048" cy="384048"/>
          </a:xfrm>
          <a:prstGeom prst="roundRect">
            <a:avLst>
              <a:gd name="adj" fmla="val 11905"/>
            </a:avLst>
          </a:prstGeom>
          <a:solidFill>
            <a:srgbClr val="14332F"/>
          </a:solidFill>
          <a:ln w="12700">
            <a:solidFill>
              <a:srgbClr val="5EEA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75120" y="2139696"/>
            <a:ext cx="164592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178040" y="2039112"/>
            <a:ext cx="397764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EEF4FF"/>
                </a:solidFill>
              </a:rPr>
              <a:t>Brainstorm until scope, constraints, and validation are clear.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6400800" y="2834640"/>
            <a:ext cx="5029200" cy="713232"/>
          </a:xfrm>
          <a:prstGeom prst="roundRect">
            <a:avLst>
              <a:gd name="adj" fmla="val 6410"/>
            </a:avLst>
          </a:prstGeom>
          <a:solidFill>
            <a:srgbClr val="171E2B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565392" y="2990088"/>
            <a:ext cx="384048" cy="384048"/>
          </a:xfrm>
          <a:prstGeom prst="roundRect">
            <a:avLst>
              <a:gd name="adj" fmla="val 11905"/>
            </a:avLst>
          </a:prstGeom>
          <a:solidFill>
            <a:srgbClr val="14332F"/>
          </a:solidFill>
          <a:ln w="12700">
            <a:solidFill>
              <a:srgbClr val="5EEA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75120" y="3099816"/>
            <a:ext cx="164592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3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178040" y="2999232"/>
            <a:ext cx="397764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EEF4FF"/>
                </a:solidFill>
              </a:rPr>
              <a:t>Preview dependency graph and model assignments.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6400800" y="3794760"/>
            <a:ext cx="5029200" cy="713232"/>
          </a:xfrm>
          <a:prstGeom prst="roundRect">
            <a:avLst>
              <a:gd name="adj" fmla="val 6410"/>
            </a:avLst>
          </a:prstGeom>
          <a:solidFill>
            <a:srgbClr val="171E2B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565392" y="3950208"/>
            <a:ext cx="384048" cy="384048"/>
          </a:xfrm>
          <a:prstGeom prst="roundRect">
            <a:avLst>
              <a:gd name="adj" fmla="val 11905"/>
            </a:avLst>
          </a:prstGeom>
          <a:solidFill>
            <a:srgbClr val="14332F"/>
          </a:solidFill>
          <a:ln w="12700">
            <a:solidFill>
              <a:srgbClr val="5EEA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675120" y="4059936"/>
            <a:ext cx="164592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4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178040" y="3959352"/>
            <a:ext cx="397764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EEF4FF"/>
                </a:solidFill>
              </a:rPr>
              <a:t>Generate architecture docs, XML tasks, and integration guide.</a:t>
            </a:r>
            <a:endParaRPr lang="en-US" sz="14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0A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0A10"/>
          </a:solidFill>
          <a:ln w="12700">
            <a:solidFill>
              <a:srgbClr val="070A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-2103120"/>
            <a:ext cx="4663440" cy="4663440"/>
          </a:xfrm>
          <a:prstGeom prst="arc">
            <a:avLst/>
          </a:prstGeom>
          <a:solidFill>
            <a:srgbClr val="5EEAD4">
              <a:alpha val="12000"/>
            </a:srgbClr>
          </a:solidFill>
          <a:ln w="12700">
            <a:solidFill>
              <a:srgbClr val="5EEA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922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48197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04 / Terminal harness UX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94360" y="594360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PRODUCT EXPERIENCE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658368"/>
            <a:ext cx="7315200" cy="1234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EEF4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Planning chat, not a rigid form.</a:t>
            </a:r>
            <a:endParaRPr lang="en-US" sz="3400" dirty="0"/>
          </a:p>
        </p:txBody>
      </p:sp>
      <p:pic>
        <p:nvPicPr>
          <p:cNvPr id="7" name="Image 0" descr="/home/marcellopps283/work/cli-planner-agent/docs/submission/video_refs/02-planning-cha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508760"/>
            <a:ext cx="10607040" cy="59664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0A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0A10"/>
          </a:solidFill>
          <a:ln w="12700">
            <a:solidFill>
              <a:srgbClr val="070A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-2103120"/>
            <a:ext cx="4663440" cy="4663440"/>
          </a:xfrm>
          <a:prstGeom prst="arc">
            <a:avLst/>
          </a:prstGeom>
          <a:solidFill>
            <a:srgbClr val="5EEAD4">
              <a:alpha val="12000"/>
            </a:srgbClr>
          </a:solidFill>
          <a:ln w="12700">
            <a:solidFill>
              <a:srgbClr val="5EEA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922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48197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05 / Model routing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94360" y="594360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MODEL ROUTING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841248"/>
            <a:ext cx="7680960" cy="1234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EEF4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Routes by exact model, not just provider.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685800" y="1920240"/>
            <a:ext cx="3154680" cy="1188720"/>
          </a:xfrm>
          <a:prstGeom prst="roundRect">
            <a:avLst>
              <a:gd name="adj" fmla="val 3846"/>
            </a:avLst>
          </a:prstGeom>
          <a:solidFill>
            <a:srgbClr val="171E2B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32104" y="2048256"/>
            <a:ext cx="2880360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5EEAD4"/>
                </a:solidFill>
              </a:rPr>
              <a:t>Risk &amp; Fit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32104" y="2395728"/>
            <a:ext cx="2880360" cy="6217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A7B4C8"/>
                </a:solidFill>
              </a:rPr>
              <a:t>Architecture, security, and multi-file work require stronger reasoning.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434840" y="1920240"/>
            <a:ext cx="3154680" cy="1188720"/>
          </a:xfrm>
          <a:prstGeom prst="roundRect">
            <a:avLst>
              <a:gd name="adj" fmla="val 3846"/>
            </a:avLst>
          </a:prstGeom>
          <a:solidFill>
            <a:srgbClr val="171E2B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81144" y="2048256"/>
            <a:ext cx="2880360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5EEAD4"/>
                </a:solidFill>
              </a:rPr>
              <a:t>Cost &amp; Latency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81144" y="2395728"/>
            <a:ext cx="2880360" cy="6217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A7B4C8"/>
                </a:solidFill>
              </a:rPr>
              <a:t>Small documentation or formatting tasks can use cheaper, faster models.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183880" y="1920240"/>
            <a:ext cx="3154680" cy="1188720"/>
          </a:xfrm>
          <a:prstGeom prst="roundRect">
            <a:avLst>
              <a:gd name="adj" fmla="val 3846"/>
            </a:avLst>
          </a:prstGeom>
          <a:solidFill>
            <a:srgbClr val="171E2B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330184" y="2048256"/>
            <a:ext cx="2880360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5EEAD4"/>
                </a:solidFill>
              </a:rPr>
              <a:t>Context &amp; Effort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330184" y="2395728"/>
            <a:ext cx="2880360" cy="6217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A7B4C8"/>
                </a:solidFill>
              </a:rPr>
              <a:t>Model context window and reasoning settings are part of routing.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1143000" y="3749040"/>
            <a:ext cx="9829800" cy="1645920"/>
          </a:xfrm>
          <a:prstGeom prst="roundRect">
            <a:avLst>
              <a:gd name="adj" fmla="val 2778"/>
            </a:avLst>
          </a:prstGeom>
          <a:solidFill>
            <a:srgbClr val="0F141D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143000" y="3749040"/>
            <a:ext cx="9829800" cy="411480"/>
          </a:xfrm>
          <a:prstGeom prst="rect">
            <a:avLst/>
          </a:prstGeom>
          <a:solidFill>
            <a:srgbClr val="0D111A"/>
          </a:solidFill>
          <a:ln w="12700">
            <a:solidFill>
              <a:srgbClr val="0D111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25880" y="3877056"/>
            <a:ext cx="946404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7B4C8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preview: task -&gt; model -&gt; rationale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362456" y="4389120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task-001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468880" y="4389120"/>
            <a:ext cx="827532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EF4FF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docs polish -&gt; gemini flash-lite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362456" y="4718304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task-004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2468880" y="4718304"/>
            <a:ext cx="827532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EF4FF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routing contract -&gt; gpt-5.5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362456" y="5047488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task-006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468880" y="5047488"/>
            <a:ext cx="827532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EF4FF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integration validation -&gt; gpt-5.5 or opus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0A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0A10"/>
          </a:solidFill>
          <a:ln w="12700">
            <a:solidFill>
              <a:srgbClr val="070A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-2103120"/>
            <a:ext cx="4663440" cy="4663440"/>
          </a:xfrm>
          <a:prstGeom prst="arc">
            <a:avLst/>
          </a:prstGeom>
          <a:solidFill>
            <a:srgbClr val="5EEAD4">
              <a:alpha val="12000"/>
            </a:srgbClr>
          </a:solidFill>
          <a:ln w="12700">
            <a:solidFill>
              <a:srgbClr val="5EEA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922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48197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06 / Generated artifacts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94360" y="594360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ARTIFACTS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658368"/>
            <a:ext cx="7680960" cy="1234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EEF4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Versionable handoffs for worker agents.</a:t>
            </a:r>
            <a:endParaRPr lang="en-US" sz="3400" dirty="0"/>
          </a:p>
        </p:txBody>
      </p:sp>
      <p:pic>
        <p:nvPicPr>
          <p:cNvPr id="7" name="Image 0" descr="/home/marcellopps283/work/cli-planner-agent/docs/submission/video_refs/03-handoff-artifact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417320"/>
            <a:ext cx="10607040" cy="59664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0A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0A10"/>
          </a:solidFill>
          <a:ln w="12700">
            <a:solidFill>
              <a:srgbClr val="070A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-2103120"/>
            <a:ext cx="4663440" cy="4663440"/>
          </a:xfrm>
          <a:prstGeom prst="arc">
            <a:avLst/>
          </a:prstGeom>
          <a:solidFill>
            <a:srgbClr val="5EEAD4">
              <a:alpha val="12000"/>
            </a:srgbClr>
          </a:solidFill>
          <a:ln w="12700">
            <a:solidFill>
              <a:srgbClr val="5EEA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922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48197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07 / Status and roadmap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94360" y="594360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EEAD4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MVP STATUS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914400"/>
            <a:ext cx="5029200" cy="1234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500" b="1" dirty="0">
                <a:solidFill>
                  <a:srgbClr val="EEF4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Working planner-only harness.</a:t>
            </a:r>
            <a:endParaRPr lang="en-US" sz="3500" dirty="0"/>
          </a:p>
        </p:txBody>
      </p:sp>
      <p:sp>
        <p:nvSpPr>
          <p:cNvPr id="7" name="Text 5"/>
          <p:cNvSpPr/>
          <p:nvPr/>
        </p:nvSpPr>
        <p:spPr>
          <a:xfrm>
            <a:off x="594360" y="2697480"/>
            <a:ext cx="5120640" cy="11430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A7B4C8"/>
                </a:solidFill>
              </a:rPr>
              <a:t>Version 1 plans and generates rigorous handoffs for human-controlled workers. Version 2 can become the supervisor that runs those workers from the same terminal.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0" y="914400"/>
            <a:ext cx="5029200" cy="42976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600" dirty="0">
                <a:solidFill>
                  <a:srgbClr val="EEF4FF"/>
                </a:solidFill>
              </a:rPr>
              <a:t>TypeScript CLI/TUI with Ink and Commander.</a:t>
            </a:r>
            <a:endParaRPr lang="en-US" sz="1600" dirty="0"/>
          </a:p>
          <a:p>
            <a:r>
              <a:rPr lang="en-US" sz="1600" dirty="0">
                <a:solidFill>
                  <a:srgbClr val="EEF4FF"/>
                </a:solidFill>
              </a:rPr>
              <a:t>Provider registry and selected model pool.</a:t>
            </a:r>
            <a:endParaRPr lang="en-US" sz="1600" dirty="0"/>
          </a:p>
          <a:p>
            <a:r>
              <a:rPr lang="en-US" sz="1600" dirty="0">
                <a:solidFill>
                  <a:srgbClr val="EEF4FF"/>
                </a:solidFill>
              </a:rPr>
              <a:t>Deterministic and LLM planning engines.</a:t>
            </a:r>
            <a:endParaRPr lang="en-US" sz="1600" dirty="0"/>
          </a:p>
          <a:p>
            <a:r>
              <a:rPr lang="en-US" sz="1600" dirty="0">
                <a:solidFill>
                  <a:srgbClr val="EEF4FF"/>
                </a:solidFill>
              </a:rPr>
              <a:t>Handoff linting, export, and smart revise.</a:t>
            </a:r>
            <a:endParaRPr lang="en-US" sz="1600" dirty="0"/>
          </a:p>
          <a:p>
            <a:r>
              <a:rPr lang="en-US" sz="1600" dirty="0">
                <a:solidFill>
                  <a:srgbClr val="EEF4FF"/>
                </a:solidFill>
              </a:rPr>
              <a:t>CI passing with 111 tests.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94360" y="4572000"/>
            <a:ext cx="10789920" cy="1280160"/>
          </a:xfrm>
          <a:prstGeom prst="roundRect">
            <a:avLst>
              <a:gd name="adj" fmla="val 3571"/>
            </a:avLst>
          </a:prstGeom>
          <a:solidFill>
            <a:srgbClr val="0F141D"/>
          </a:solidFill>
          <a:ln w="12700">
            <a:solidFill>
              <a:srgbClr val="27324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94360" y="4572000"/>
            <a:ext cx="10789920" cy="411480"/>
          </a:xfrm>
          <a:prstGeom prst="rect">
            <a:avLst/>
          </a:prstGeom>
          <a:solidFill>
            <a:srgbClr val="0D111A"/>
          </a:solidFill>
          <a:ln w="12700">
            <a:solidFill>
              <a:srgbClr val="0D111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4700016"/>
            <a:ext cx="1042416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7B4C8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links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13816" y="5212080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D166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demo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920240" y="5212080"/>
            <a:ext cx="923544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EF4FF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marcellopps283.github.io/cli-planner-agent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13816" y="5541264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D166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repo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920240" y="5541264"/>
            <a:ext cx="923544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EF4FF"/>
                </a:solidFill>
                <a:latin typeface="Aptos Mono" pitchFamily="34" charset="0"/>
                <a:ea typeface="Aptos Mono" pitchFamily="34" charset="-122"/>
                <a:cs typeface="Aptos Mono" pitchFamily="34" charset="-120"/>
              </a:rPr>
              <a:t>github.com/marcellopps283/cli-planner-agent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marcellopps283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Blueprint Planner-Agent Pitch Deck</dc:title>
  <dc:subject>AMD Developer Hackathon pitch deck</dc:subject>
  <dc:creator>Blueprint Planner-Agent</dc:creator>
  <cp:lastModifiedBy>Blueprint Planner-Agent</cp:lastModifiedBy>
  <cp:revision>1</cp:revision>
  <dcterms:created xsi:type="dcterms:W3CDTF">2026-05-10T18:50:53Z</dcterms:created>
  <dcterms:modified xsi:type="dcterms:W3CDTF">2026-05-10T18:50:53Z</dcterms:modified>
</cp:coreProperties>
</file>